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6739A3C-3195-469E-A961-A26EC364AD57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431C746-5D15-4D0E-ACDB-5892497142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D71FB9-AF44-4AF4-ADEC-842F0F15CB9E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843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E66F35-592D-414D-A278-ED2D34209FD9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2F71-7886-416C-8536-ADAB9928FE19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04DDE-609B-4DBE-9809-1A12214999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59EB3-8332-4B71-86B6-07B2C86564A2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EA412-5BE0-4EE2-B967-9F0378C1E63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ADCE2-F729-472A-A0BE-40EFF33E1601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0555F-7CC7-4084-A6EC-CFC5F7C2B67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95280-27DB-43E1-B088-C7A1A44DC3F0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67617-FD88-4BA4-82B0-C939DBFA323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4E042-42E7-4651-A422-01A3037EC197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B75B2-4796-4EE3-9D81-1D45FF4F41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D13E6-07DC-49F8-A37B-C7D288311172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5157C-035C-4180-914F-92C6CCFFED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835EA-9D01-4B22-B50A-82D156B85538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8CF91-B4B7-4050-A1B9-8D79EB2AC0D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968C0-38BA-43D1-A8B6-E379FAD652C0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DBBFD-839D-4E1D-874B-7C2388ABF7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BE66-209A-49F5-BBD9-7363E9E4EE90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EACE-71D6-48E7-9AC9-D4D49D6D5A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A625F-E1A6-4B16-BBF2-3AF3935C6D76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2108A-55D4-4C74-B2E4-765017DB7A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C14F-8FD0-44A6-88FE-F463ACAD33CD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9BC4C-E2D0-4A03-BB90-A842A74097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3A6EDAB-77CF-4A6D-A2F8-36A20CEC8F3A}" type="datetimeFigureOut">
              <a:rPr lang="zh-TW" altLang="en-US"/>
              <a:pPr>
                <a:defRPr/>
              </a:pPr>
              <a:t>2014/7/22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5B346C7-9E93-488B-90D1-8636287D765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0" y="3041650"/>
            <a:ext cx="3090863" cy="2778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0" y="150813"/>
            <a:ext cx="3090863" cy="8302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55563" y="150813"/>
            <a:ext cx="2979737" cy="1187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kumimoji="0" lang="zh-TW" altLang="en-US" sz="2400" b="1">
                <a:solidFill>
                  <a:srgbClr val="604A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中圓體(P)"/>
                <a:ea typeface="華康中圓體(P)"/>
                <a:cs typeface="華康中圓體(P)"/>
              </a:rPr>
              <a:t>華山基金會</a:t>
            </a:r>
            <a:endParaRPr kumimoji="0" lang="en-US" altLang="zh-TW" sz="2400" b="1">
              <a:solidFill>
                <a:srgbClr val="604A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華康中圓體(P)"/>
              <a:ea typeface="華康中圓體(P)"/>
              <a:cs typeface="華康中圓體(P)"/>
            </a:endParaRPr>
          </a:p>
          <a:p>
            <a:pPr algn="ctr"/>
            <a:r>
              <a:rPr kumimoji="0" lang="zh-TW" altLang="en-US" sz="2400" b="1">
                <a:solidFill>
                  <a:srgbClr val="604A7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華康中圓體(P)"/>
                <a:ea typeface="華康中圓體(P)"/>
                <a:cs typeface="華康中圓體(P)"/>
              </a:rPr>
              <a:t>苗栗市愛心天使站</a:t>
            </a:r>
            <a:endParaRPr kumimoji="0" lang="en-US" altLang="zh-TW" sz="2400" b="1">
              <a:solidFill>
                <a:srgbClr val="604A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華康中圓體(P)"/>
              <a:ea typeface="華康中圓體(P)"/>
              <a:cs typeface="華康中圓體(P)"/>
            </a:endParaRPr>
          </a:p>
          <a:p>
            <a:pPr algn="ctr"/>
            <a:endParaRPr kumimoji="0" lang="zh-TW" altLang="en-US" sz="2400" b="1">
              <a:solidFill>
                <a:srgbClr val="604A7B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華康中圓體(P)"/>
              <a:ea typeface="華康中圓體(P)"/>
              <a:cs typeface="華康中圓體(P)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03200" y="1973263"/>
            <a:ext cx="2832100" cy="914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kumimoji="0" lang="zh-TW" altLang="en-US">
                <a:solidFill>
                  <a:srgbClr val="604A7B"/>
                </a:solidFill>
                <a:latin typeface="華康中圓體(P)"/>
                <a:ea typeface="華康中圓體(P)"/>
                <a:cs typeface="華康中圓體(P)"/>
              </a:rPr>
              <a:t>訂購資訊：</a:t>
            </a:r>
            <a:endParaRPr kumimoji="0" lang="en-US" altLang="zh-TW">
              <a:solidFill>
                <a:srgbClr val="604A7B"/>
              </a:solidFill>
              <a:latin typeface="華康中圓體(P)"/>
              <a:ea typeface="華康中圓體(P)"/>
              <a:cs typeface="華康中圓體(P)"/>
            </a:endParaRPr>
          </a:p>
          <a:p>
            <a:r>
              <a:rPr kumimoji="0" lang="zh-TW" altLang="en-US" sz="1200">
                <a:latin typeface="華康中圓體(P)"/>
                <a:ea typeface="華康中圓體(P)"/>
                <a:cs typeface="華康中圓體(P)"/>
              </a:rPr>
              <a:t>電話 </a:t>
            </a:r>
            <a:r>
              <a:rPr kumimoji="0" lang="en-US" altLang="zh-TW" sz="1200">
                <a:latin typeface="華康中圓體(P)"/>
                <a:ea typeface="華康中圓體(P)"/>
                <a:cs typeface="華康中圓體(P)"/>
              </a:rPr>
              <a:t>037-373486</a:t>
            </a:r>
            <a:r>
              <a:rPr kumimoji="0" lang="zh-TW" altLang="en-US" sz="1200">
                <a:latin typeface="華康中圓體(P)"/>
                <a:ea typeface="華康中圓體(P)"/>
                <a:cs typeface="華康中圓體(P)"/>
              </a:rPr>
              <a:t> 杜小姐</a:t>
            </a:r>
            <a:endParaRPr kumimoji="0" lang="en-US" altLang="zh-TW" sz="1200">
              <a:latin typeface="華康中圓體(P)"/>
              <a:ea typeface="華康中圓體(P)"/>
              <a:cs typeface="華康中圓體(P)"/>
            </a:endParaRPr>
          </a:p>
          <a:p>
            <a:r>
              <a:rPr kumimoji="0" lang="zh-TW" altLang="en-US" sz="1200">
                <a:latin typeface="華康中圓體(P)"/>
                <a:ea typeface="華康中圓體(P)"/>
                <a:cs typeface="華康中圓體(P)"/>
              </a:rPr>
              <a:t>傳真 </a:t>
            </a:r>
            <a:r>
              <a:rPr kumimoji="0" lang="en-US" altLang="zh-TW" sz="1200">
                <a:latin typeface="華康中圓體(P)"/>
                <a:ea typeface="華康中圓體(P)"/>
                <a:cs typeface="華康中圓體(P)"/>
              </a:rPr>
              <a:t>037-374241</a:t>
            </a:r>
          </a:p>
          <a:p>
            <a:r>
              <a:rPr kumimoji="0" lang="zh-TW" altLang="en-US" sz="1200">
                <a:latin typeface="華康中圓體(P)"/>
                <a:ea typeface="華康中圓體(P)"/>
                <a:cs typeface="華康中圓體(P)"/>
              </a:rPr>
              <a:t>地址 苗栗市中正路</a:t>
            </a:r>
            <a:r>
              <a:rPr kumimoji="0" lang="en-US" altLang="zh-TW" sz="1200">
                <a:latin typeface="華康中圓體(P)"/>
                <a:ea typeface="華康中圓體(P)"/>
                <a:cs typeface="華康中圓體(P)"/>
              </a:rPr>
              <a:t>714</a:t>
            </a:r>
            <a:r>
              <a:rPr kumimoji="0" lang="zh-TW" altLang="en-US" sz="1200">
                <a:latin typeface="華康中圓體(P)"/>
                <a:ea typeface="華康中圓體(P)"/>
                <a:cs typeface="華康中圓體(P)"/>
              </a:rPr>
              <a:t>號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203200" y="1125538"/>
            <a:ext cx="2832100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000" dirty="0">
                <a:solidFill>
                  <a:schemeClr val="accent4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禮盒價格：每盒</a:t>
            </a:r>
            <a:r>
              <a:rPr kumimoji="0" lang="en-US" altLang="zh-TW" sz="2000" dirty="0">
                <a:solidFill>
                  <a:schemeClr val="accent4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350</a:t>
            </a:r>
            <a:r>
              <a:rPr kumimoji="0" lang="zh-TW" altLang="en-US" sz="2000" dirty="0">
                <a:solidFill>
                  <a:schemeClr val="accent4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元</a:t>
            </a:r>
            <a:endParaRPr kumimoji="0" lang="en-US" altLang="zh-TW" sz="2000" dirty="0">
              <a:solidFill>
                <a:schemeClr val="accent4">
                  <a:lumMod val="75000"/>
                </a:schemeClr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latin typeface="華康中圓體(P)" pitchFamily="34" charset="-120"/>
                <a:ea typeface="華康中圓體(P)" pitchFamily="34" charset="-120"/>
              </a:rPr>
              <a:t>保存期限 </a:t>
            </a:r>
            <a:r>
              <a:rPr kumimoji="0" lang="en-US" altLang="zh-TW" sz="1200" dirty="0">
                <a:latin typeface="華康中圓體(P)" pitchFamily="34" charset="-120"/>
                <a:ea typeface="華康中圓體(P)" pitchFamily="34" charset="-120"/>
              </a:rPr>
              <a:t>-</a:t>
            </a:r>
            <a:r>
              <a:rPr kumimoji="0" lang="zh-TW" altLang="en-US" sz="1200" dirty="0">
                <a:latin typeface="華康中圓體(P)" pitchFamily="34" charset="-120"/>
                <a:ea typeface="華康中圓體(P)" pitchFamily="34" charset="-120"/>
              </a:rPr>
              <a:t> 常溫</a:t>
            </a:r>
            <a:r>
              <a:rPr kumimoji="0" lang="zh-TW" altLang="en-US" sz="1200" dirty="0">
                <a:latin typeface="華康中圓體(P)" pitchFamily="34" charset="-120"/>
                <a:ea typeface="華康中圓體(P)" pitchFamily="34" charset="-120"/>
              </a:rPr>
              <a:t>約</a:t>
            </a:r>
            <a:r>
              <a:rPr kumimoji="0" lang="en-US" altLang="zh-TW" sz="1200" dirty="0">
                <a:latin typeface="華康中圓體(P)" pitchFamily="34" charset="-120"/>
                <a:ea typeface="華康中圓體(P)" pitchFamily="34" charset="-120"/>
              </a:rPr>
              <a:t>14</a:t>
            </a:r>
            <a:r>
              <a:rPr kumimoji="0" lang="zh-TW" altLang="en-US" sz="1200" dirty="0">
                <a:latin typeface="華康中圓體(P)" pitchFamily="34" charset="-120"/>
                <a:ea typeface="華康中圓體(P)" pitchFamily="34" charset="-120"/>
              </a:rPr>
              <a:t>天 </a:t>
            </a:r>
            <a:r>
              <a:rPr kumimoji="0" lang="en-US" altLang="zh-TW" sz="1200" dirty="0">
                <a:latin typeface="華康中圓體(P)" pitchFamily="34" charset="-120"/>
                <a:ea typeface="華康中圓體(P)" pitchFamily="34" charset="-120"/>
              </a:rPr>
              <a:t>-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200" dirty="0">
                <a:latin typeface="華康中圓體(P)" pitchFamily="34" charset="-120"/>
                <a:ea typeface="華康中圓體(P)" pitchFamily="34" charset="-120"/>
              </a:rPr>
              <a:t>20</a:t>
            </a:r>
            <a:r>
              <a:rPr kumimoji="0" lang="zh-TW" altLang="en-US" sz="1200" dirty="0">
                <a:latin typeface="華康中圓體(P)" pitchFamily="34" charset="-120"/>
                <a:ea typeface="華康中圓體(P)" pitchFamily="34" charset="-120"/>
              </a:rPr>
              <a:t>盒以上免運費，約</a:t>
            </a:r>
            <a:r>
              <a:rPr kumimoji="0" lang="en-US" altLang="zh-TW" sz="1200" dirty="0">
                <a:latin typeface="華康中圓體(P)" pitchFamily="34" charset="-120"/>
                <a:ea typeface="華康中圓體(P)" pitchFamily="34" charset="-120"/>
              </a:rPr>
              <a:t>5~7</a:t>
            </a:r>
            <a:r>
              <a:rPr kumimoji="0" lang="zh-TW" altLang="en-US" sz="1200" dirty="0">
                <a:latin typeface="華康中圓體(P)" pitchFamily="34" charset="-120"/>
                <a:ea typeface="華康中圓體(P)" pitchFamily="34" charset="-120"/>
              </a:rPr>
              <a:t>日到貨</a:t>
            </a:r>
            <a:endParaRPr kumimoji="0" lang="zh-TW" altLang="en-US" sz="1200" dirty="0">
              <a:latin typeface="華康中圓體(P)" pitchFamily="34" charset="-120"/>
              <a:ea typeface="華康中圓體(P)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6675" y="3041650"/>
            <a:ext cx="2968625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200" dirty="0">
                <a:solidFill>
                  <a:schemeClr val="accent4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勸募字號 衛部救字 第</a:t>
            </a:r>
            <a:r>
              <a:rPr kumimoji="0" lang="en-US" altLang="zh-TW" sz="1200" dirty="0">
                <a:solidFill>
                  <a:schemeClr val="accent4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1030060132</a:t>
            </a:r>
            <a:r>
              <a:rPr kumimoji="0" lang="zh-TW" altLang="en-US" sz="1200" dirty="0">
                <a:solidFill>
                  <a:schemeClr val="accent4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號</a:t>
            </a:r>
            <a:endParaRPr kumimoji="0" lang="en-US" altLang="zh-TW" sz="1200" dirty="0">
              <a:solidFill>
                <a:schemeClr val="accent4">
                  <a:lumMod val="75000"/>
                </a:schemeClr>
              </a:solidFill>
              <a:latin typeface="華康中圓體(P)" pitchFamily="34" charset="-120"/>
              <a:ea typeface="華康中圓體(P)" pitchFamily="34" charset="-120"/>
            </a:endParaRPr>
          </a:p>
        </p:txBody>
      </p:sp>
      <p:pic>
        <p:nvPicPr>
          <p:cNvPr id="14343" name="圖片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7375" y="125413"/>
            <a:ext cx="295751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圖片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8700" y="125413"/>
            <a:ext cx="295592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圖片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350" y="3416300"/>
            <a:ext cx="2957513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圖片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27375" y="3395663"/>
            <a:ext cx="295751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圖片 5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08700" y="3395663"/>
            <a:ext cx="2955925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7950" y="115888"/>
          <a:ext cx="8928100" cy="5257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82378"/>
                <a:gridCol w="2097866"/>
                <a:gridCol w="1578934"/>
                <a:gridCol w="1160608"/>
                <a:gridCol w="1160608"/>
                <a:gridCol w="453465"/>
                <a:gridCol w="433306"/>
                <a:gridCol w="433309"/>
                <a:gridCol w="433309"/>
                <a:gridCol w="495210"/>
              </a:tblGrid>
              <a:tr h="410880">
                <a:tc rowSpan="2"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NO.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品名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規格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數量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小計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口  味  數  量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102719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蛋黃酥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芋頭酥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梅子酥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綠豆酥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抹茶酥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綜合小月餅禮盒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小月餅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9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  <a:endParaRPr lang="en-US" altLang="zh-TW" dirty="0" smtClean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鳳梨酥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2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三色小月餅禮盒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小月餅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12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-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-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4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4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4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四色小月餅禮盒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小月餅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12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-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4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蛋黃酥月餅禮盒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蛋黃酥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12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5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鳳梨酥禮盒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鳳梨酥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12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</a:tr>
              <a:tr h="380651">
                <a:tc gridSpan="4">
                  <a:txBody>
                    <a:bodyPr/>
                    <a:lstStyle/>
                    <a:p>
                      <a:pPr algn="r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合計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元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458" name="文字方塊 8"/>
          <p:cNvSpPr txBox="1">
            <a:spLocks noChangeArrowheads="1"/>
          </p:cNvSpPr>
          <p:nvPr/>
        </p:nvSpPr>
        <p:spPr bwMode="auto">
          <a:xfrm>
            <a:off x="179388" y="5445125"/>
            <a:ext cx="38877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kumimoji="0" lang="zh-TW" altLang="en-US">
                <a:latin typeface="Calibri" pitchFamily="34" charset="0"/>
              </a:rPr>
              <a:t>訂購人：</a:t>
            </a:r>
            <a:endParaRPr kumimoji="0" lang="en-US" altLang="zh-TW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kumimoji="0" lang="zh-TW" altLang="en-US">
                <a:latin typeface="Calibri" pitchFamily="34" charset="0"/>
              </a:rPr>
              <a:t>電    話：</a:t>
            </a:r>
            <a:endParaRPr kumimoji="0" lang="en-US" altLang="zh-TW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kumimoji="0" lang="zh-TW" altLang="en-US">
                <a:latin typeface="Calibri" pitchFamily="34" charset="0"/>
              </a:rPr>
              <a:t>地    址：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4508500" y="6111875"/>
            <a:ext cx="45370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accent4"/>
                </a:solidFill>
                <a:latin typeface="華康方圓體W7" pitchFamily="81" charset="-120"/>
                <a:ea typeface="華康方圓體W7" pitchFamily="81" charset="-120"/>
              </a:rPr>
              <a:t>每逢佳節，讓愛更濃！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accent4"/>
                </a:solidFill>
                <a:latin typeface="華康方圓體W7" pitchFamily="81" charset="-120"/>
                <a:ea typeface="華康方圓體W7" pitchFamily="81" charset="-120"/>
              </a:rPr>
              <a:t>華山基金會邀您一起守護故鄉的老寶貝們</a:t>
            </a:r>
            <a:r>
              <a:rPr kumimoji="0" lang="en-US" altLang="zh-TW" dirty="0">
                <a:solidFill>
                  <a:schemeClr val="accent4"/>
                </a:solidFill>
                <a:latin typeface="華康方圓體W7" pitchFamily="81" charset="-120"/>
                <a:ea typeface="華康方圓體W7" pitchFamily="81" charset="-120"/>
              </a:rPr>
              <a:t>~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950" y="115888"/>
            <a:ext cx="8928100" cy="6626225"/>
          </a:xfrm>
          <a:prstGeom prst="rect">
            <a:avLst/>
          </a:prstGeom>
          <a:noFill/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07950" y="115888"/>
          <a:ext cx="8928100" cy="525780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682378"/>
                <a:gridCol w="2097866"/>
                <a:gridCol w="1578934"/>
                <a:gridCol w="1160608"/>
                <a:gridCol w="1160608"/>
                <a:gridCol w="453465"/>
                <a:gridCol w="433306"/>
                <a:gridCol w="433309"/>
                <a:gridCol w="433309"/>
                <a:gridCol w="495210"/>
              </a:tblGrid>
              <a:tr h="410880">
                <a:tc rowSpan="2"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NO.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品名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規格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數量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小計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口    味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102719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蛋黃酥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芋頭酥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梅子酥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綠豆酥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華康中圓體(P)" pitchFamily="34" charset="-120"/>
                          <a:ea typeface="華康中圓體(P)" pitchFamily="34" charset="-120"/>
                        </a:rPr>
                        <a:t>抹茶酥</a:t>
                      </a:r>
                      <a:endParaRPr lang="zh-TW" altLang="en-US" sz="1800" b="1" kern="1200" dirty="0">
                        <a:solidFill>
                          <a:schemeClr val="bg1"/>
                        </a:solidFill>
                        <a:latin typeface="華康中圓體(P)" pitchFamily="34" charset="-120"/>
                        <a:ea typeface="華康中圓體(P)" pitchFamily="34" charset="-120"/>
                        <a:cs typeface="+mn-cs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綜合小月餅禮盒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任選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9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2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三色小月餅禮盒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選三種</a:t>
                      </a: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3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四色小月餅禮盒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選四種</a:t>
                      </a: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4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蛋黃酥月餅禮盒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選一種</a:t>
                      </a: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7571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5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鳳梨酥禮盒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鳳梨酥</a:t>
                      </a:r>
                      <a:r>
                        <a:rPr lang="en-US" altLang="zh-TW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12</a:t>
                      </a:r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入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 anchor="ctr" anchorCtr="1"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>
                    <a:lnL w="9525" cap="flat" cmpd="sng" algn="ctr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</a:tr>
              <a:tr h="380651">
                <a:tc gridSpan="4">
                  <a:txBody>
                    <a:bodyPr/>
                    <a:lstStyle/>
                    <a:p>
                      <a:pPr algn="r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合計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dirty="0" smtClean="0">
                          <a:latin typeface="華康中圓體(P)" pitchFamily="34" charset="-120"/>
                          <a:ea typeface="華康中圓體(P)" pitchFamily="34" charset="-120"/>
                        </a:rPr>
                        <a:t>元</a:t>
                      </a:r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華康中圓體(P)" pitchFamily="34" charset="-120"/>
                        <a:ea typeface="華康中圓體(P)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502" name="文字方塊 8"/>
          <p:cNvSpPr txBox="1">
            <a:spLocks noChangeArrowheads="1"/>
          </p:cNvSpPr>
          <p:nvPr/>
        </p:nvSpPr>
        <p:spPr bwMode="auto">
          <a:xfrm>
            <a:off x="179388" y="5445125"/>
            <a:ext cx="3887787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kumimoji="0" lang="zh-TW" altLang="en-US">
                <a:latin typeface="Calibri" pitchFamily="34" charset="0"/>
              </a:rPr>
              <a:t>訂購人：</a:t>
            </a:r>
            <a:endParaRPr kumimoji="0" lang="en-US" altLang="zh-TW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kumimoji="0" lang="zh-TW" altLang="en-US">
                <a:latin typeface="Calibri" pitchFamily="34" charset="0"/>
              </a:rPr>
              <a:t>電    話：</a:t>
            </a:r>
            <a:endParaRPr kumimoji="0" lang="en-US" altLang="zh-TW"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kumimoji="0" lang="zh-TW" altLang="en-US">
                <a:latin typeface="Calibri" pitchFamily="34" charset="0"/>
              </a:rPr>
              <a:t>地    址：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4508500" y="6111875"/>
            <a:ext cx="45370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accent4"/>
                </a:solidFill>
                <a:latin typeface="華康方圓體W7" pitchFamily="81" charset="-120"/>
                <a:ea typeface="華康方圓體W7" pitchFamily="81" charset="-120"/>
              </a:rPr>
              <a:t>每逢佳節，讓愛更濃！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dirty="0">
                <a:solidFill>
                  <a:schemeClr val="accent4"/>
                </a:solidFill>
                <a:latin typeface="華康方圓體W7" pitchFamily="81" charset="-120"/>
                <a:ea typeface="華康方圓體W7" pitchFamily="81" charset="-120"/>
              </a:rPr>
              <a:t>華山基金會邀您一起守護故鄉的老寶貝們</a:t>
            </a:r>
            <a:r>
              <a:rPr kumimoji="0" lang="en-US" altLang="zh-TW" dirty="0">
                <a:solidFill>
                  <a:schemeClr val="accent4"/>
                </a:solidFill>
                <a:latin typeface="華康方圓體W7" pitchFamily="81" charset="-120"/>
                <a:ea typeface="華康方圓體W7" pitchFamily="81" charset="-120"/>
              </a:rPr>
              <a:t>~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340</Words>
  <Application>Microsoft Office PowerPoint</Application>
  <PresentationFormat>如螢幕大小 (4:3)</PresentationFormat>
  <Paragraphs>94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Calibri</vt:lpstr>
      <vt:lpstr>新細明體</vt:lpstr>
      <vt:lpstr>Arial</vt:lpstr>
      <vt:lpstr>華康中圓體(P)</vt:lpstr>
      <vt:lpstr>華康方圓體W7</vt:lpstr>
      <vt:lpstr>Office 佈景主題</vt:lpstr>
      <vt:lpstr>投影片 1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華山南庄</dc:creator>
  <cp:lastModifiedBy>user</cp:lastModifiedBy>
  <cp:revision>5</cp:revision>
  <dcterms:created xsi:type="dcterms:W3CDTF">2014-07-16T00:47:25Z</dcterms:created>
  <dcterms:modified xsi:type="dcterms:W3CDTF">2014-07-22T05:35:21Z</dcterms:modified>
</cp:coreProperties>
</file>